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0EDD3-554F-4F3F-AD5C-2F0D9E59AB73}" v="1" dt="2024-12-13T11:28:06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100" d="100"/>
          <a:sy n="100" d="100"/>
        </p:scale>
        <p:origin x="51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ztina Molnar" userId="75c6bb9e-0a4a-45eb-89e9-8f2d8c99e8fa" providerId="ADAL" clId="{4660EDD3-554F-4F3F-AD5C-2F0D9E59AB73}"/>
    <pc:docChg chg="custSel modSld">
      <pc:chgData name="Krisztina Molnar" userId="75c6bb9e-0a4a-45eb-89e9-8f2d8c99e8fa" providerId="ADAL" clId="{4660EDD3-554F-4F3F-AD5C-2F0D9E59AB73}" dt="2024-12-13T11:30:22.646" v="81" actId="14100"/>
      <pc:docMkLst>
        <pc:docMk/>
      </pc:docMkLst>
      <pc:sldChg chg="delSp modSp mod">
        <pc:chgData name="Krisztina Molnar" userId="75c6bb9e-0a4a-45eb-89e9-8f2d8c99e8fa" providerId="ADAL" clId="{4660EDD3-554F-4F3F-AD5C-2F0D9E59AB73}" dt="2024-12-13T11:28:26.033" v="41" actId="14100"/>
        <pc:sldMkLst>
          <pc:docMk/>
          <pc:sldMk cId="2024085041" sldId="256"/>
        </pc:sldMkLst>
        <pc:spChg chg="mod">
          <ac:chgData name="Krisztina Molnar" userId="75c6bb9e-0a4a-45eb-89e9-8f2d8c99e8fa" providerId="ADAL" clId="{4660EDD3-554F-4F3F-AD5C-2F0D9E59AB73}" dt="2024-12-13T11:28:26.033" v="41" actId="14100"/>
          <ac:spMkLst>
            <pc:docMk/>
            <pc:sldMk cId="2024085041" sldId="256"/>
            <ac:spMk id="4" creationId="{00000000-0000-0000-0000-000000000000}"/>
          </ac:spMkLst>
        </pc:spChg>
        <pc:spChg chg="mod">
          <ac:chgData name="Krisztina Molnar" userId="75c6bb9e-0a4a-45eb-89e9-8f2d8c99e8fa" providerId="ADAL" clId="{4660EDD3-554F-4F3F-AD5C-2F0D9E59AB73}" dt="2024-12-13T11:27:56.396" v="38" actId="20577"/>
          <ac:spMkLst>
            <pc:docMk/>
            <pc:sldMk cId="2024085041" sldId="256"/>
            <ac:spMk id="6" creationId="{00000000-0000-0000-0000-000000000000}"/>
          </ac:spMkLst>
        </pc:spChg>
        <pc:spChg chg="del">
          <ac:chgData name="Krisztina Molnar" userId="75c6bb9e-0a4a-45eb-89e9-8f2d8c99e8fa" providerId="ADAL" clId="{4660EDD3-554F-4F3F-AD5C-2F0D9E59AB73}" dt="2024-12-13T11:28:16.493" v="40" actId="21"/>
          <ac:spMkLst>
            <pc:docMk/>
            <pc:sldMk cId="2024085041" sldId="256"/>
            <ac:spMk id="7" creationId="{00000000-0000-0000-0000-000000000000}"/>
          </ac:spMkLst>
        </pc:spChg>
        <pc:picChg chg="del">
          <ac:chgData name="Krisztina Molnar" userId="75c6bb9e-0a4a-45eb-89e9-8f2d8c99e8fa" providerId="ADAL" clId="{4660EDD3-554F-4F3F-AD5C-2F0D9E59AB73}" dt="2024-12-13T11:28:06.026" v="39" actId="21"/>
          <ac:picMkLst>
            <pc:docMk/>
            <pc:sldMk cId="2024085041" sldId="256"/>
            <ac:picMk id="1036" creationId="{0513C4D6-021A-4F36-BA13-97A69576D43F}"/>
          </ac:picMkLst>
        </pc:picChg>
      </pc:sldChg>
      <pc:sldChg chg="modSp mod">
        <pc:chgData name="Krisztina Molnar" userId="75c6bb9e-0a4a-45eb-89e9-8f2d8c99e8fa" providerId="ADAL" clId="{4660EDD3-554F-4F3F-AD5C-2F0D9E59AB73}" dt="2024-12-13T11:30:22.646" v="81" actId="14100"/>
        <pc:sldMkLst>
          <pc:docMk/>
          <pc:sldMk cId="1613502598" sldId="257"/>
        </pc:sldMkLst>
        <pc:spChg chg="mod">
          <ac:chgData name="Krisztina Molnar" userId="75c6bb9e-0a4a-45eb-89e9-8f2d8c99e8fa" providerId="ADAL" clId="{4660EDD3-554F-4F3F-AD5C-2F0D9E59AB73}" dt="2024-12-13T11:30:13.491" v="80" actId="5793"/>
          <ac:spMkLst>
            <pc:docMk/>
            <pc:sldMk cId="1613502598" sldId="257"/>
            <ac:spMk id="6" creationId="{00000000-0000-0000-0000-000000000000}"/>
          </ac:spMkLst>
        </pc:spChg>
        <pc:spChg chg="mod">
          <ac:chgData name="Krisztina Molnar" userId="75c6bb9e-0a4a-45eb-89e9-8f2d8c99e8fa" providerId="ADAL" clId="{4660EDD3-554F-4F3F-AD5C-2F0D9E59AB73}" dt="2024-12-13T11:30:22.646" v="81" actId="14100"/>
          <ac:spMkLst>
            <pc:docMk/>
            <pc:sldMk cId="1613502598" sldId="257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AA711-8856-46A5-8870-8EA10F1E2661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E4530-EB61-4150-BDD1-42CE253088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15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4530-EB61-4150-BDD1-42CE2530889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4530-EB61-4150-BDD1-42CE2530889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20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95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05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6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7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27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36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88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86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7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8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7B4F-AC5B-4D03-A98F-82D9B94E3D7D}" type="datetimeFigureOut">
              <a:rPr lang="en-GB" smtClean="0"/>
              <a:t>13/12/2024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co.uk/url?sa=i&amp;rct=j&amp;q=&amp;esrc=s&amp;source=images&amp;cd=&amp;cad=rja&amp;uact=8&amp;ved=0ahUKEwijoKDKm_TQAhWFWRQKHQdGDPQQjRwIBw&amp;url=http://www.clipartkid.com/cartoon-pencil-cliparts/&amp;psig=AFQjCNFJ1McL5pej3TjMZNJuZzvjKPetzw&amp;ust=1481823158374459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11" Type="http://schemas.openxmlformats.org/officeDocument/2006/relationships/image" Target="../media/image7.jpeg"/><Relationship Id="rId5" Type="http://schemas.openxmlformats.org/officeDocument/2006/relationships/hyperlink" Target="http://www.google.co.uk/url?sa=i&amp;rct=j&amp;q=&amp;esrc=s&amp;source=images&amp;cd=&amp;cad=rja&amp;uact=8&amp;ved=0ahUKEwjz6PHz5rrVAhUFOhQKHdrCBr8QjRwIBw&amp;url=http://hddfhm.com/clip-art/clipart-paint-pallet.html&amp;psig=AFQjCNGRMIWN_sE7RFBqpVq2aVborOiMTw&amp;ust=1501840739351316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2.jpeg"/><Relationship Id="rId3" Type="http://schemas.openxmlformats.org/officeDocument/2006/relationships/hyperlink" Target="http://www.google.co.uk/url?sa=i&amp;rct=j&amp;q=&amp;esrc=s&amp;source=images&amp;cd=&amp;cad=rja&amp;uact=8&amp;ved=0ahUKEwjz8_ykqLnVAhXDCMAKHRXdB_8QjRwIBw&amp;url=http://www.clipartqueen.com/fall-leaves-clip-art.html&amp;psig=AFQjCNEObqWa_BpeTSJFj1vxXNLaKcE5mw&amp;ust=1501789559556444" TargetMode="External"/><Relationship Id="rId7" Type="http://schemas.openxmlformats.org/officeDocument/2006/relationships/hyperlink" Target="https://www.google.co.uk/url?sa=i&amp;rct=j&amp;q=&amp;esrc=s&amp;source=images&amp;cd=&amp;cad=rja&amp;uact=8&amp;ved=0ahUKEwiOtprV3rvVAhXIOxQKHfjQCHAQjRwIBw&amp;url=https://www.pinterest.com/twahlert/physical-education/&amp;psig=AFQjCNERKqW_P77Zux7Wgn6ehSvSgEqJzA&amp;ust=1501872878974680" TargetMode="External"/><Relationship Id="rId12" Type="http://schemas.openxmlformats.org/officeDocument/2006/relationships/image" Target="../media/image11.jpe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honicsplay.co.uk/" TargetMode="External"/><Relationship Id="rId11" Type="http://schemas.openxmlformats.org/officeDocument/2006/relationships/hyperlink" Target="http://www.google.co.uk/url?sa=i&amp;rct=j&amp;q=&amp;esrc=s&amp;source=images&amp;cd=&amp;cad=rja&amp;uact=8&amp;ved=0ahUKEwiRi-WngrzVAhXEUBQKHT4qA0kQjRwIBw&amp;url=http://hddfhm.com/clip-art/clipart-numbers.html&amp;psig=AFQjCNHnmJL3qeQ-_WJYd1ntFieia2VNTA&amp;ust=1501882435724008" TargetMode="External"/><Relationship Id="rId5" Type="http://schemas.openxmlformats.org/officeDocument/2006/relationships/hyperlink" Target="http://www.bbc.co.uk/schools/scienceclips/ages/5_6/science_5_6.shtml" TargetMode="External"/><Relationship Id="rId15" Type="http://schemas.openxmlformats.org/officeDocument/2006/relationships/image" Target="../media/image5.png"/><Relationship Id="rId10" Type="http://schemas.openxmlformats.org/officeDocument/2006/relationships/image" Target="../media/image10.gif"/><Relationship Id="rId4" Type="http://schemas.openxmlformats.org/officeDocument/2006/relationships/image" Target="../media/image8.png"/><Relationship Id="rId9" Type="http://schemas.openxmlformats.org/officeDocument/2006/relationships/hyperlink" Target="https://www.google.co.uk/url?sa=i&amp;rct=j&amp;q=&amp;esrc=s&amp;source=images&amp;cd=&amp;cad=rja&amp;uact=8&amp;ved=0ahUKEwi0-NG3gbzVAhXB7BQKHVStBkoQjRwIBw&amp;url=https://school.discoveryeducation.com/clipart/clip/ani_thinkingcap.html&amp;psig=AFQjCNFptFzf_DBJYiWd2ndFBBZITRU7Tw&amp;ust=1501882228041759" TargetMode="External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760132" y="2094878"/>
            <a:ext cx="3240360" cy="20330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51520" y="2117113"/>
            <a:ext cx="3010378" cy="20330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5760132" y="116632"/>
            <a:ext cx="3240360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07504" y="116632"/>
            <a:ext cx="3240360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347864" y="1873611"/>
            <a:ext cx="2304256" cy="25829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143249" y="1938529"/>
            <a:ext cx="27739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How are animals different?</a:t>
            </a:r>
            <a:endParaRPr lang="en-US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32081" y="116632"/>
            <a:ext cx="2232441" cy="164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50318" y="4798232"/>
            <a:ext cx="4205657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44008" y="4773289"/>
            <a:ext cx="4205657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7380312" y="38451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5886951" y="38451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1888895" y="3814033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98747" y="3805394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1013" y="5042118"/>
            <a:ext cx="413365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Literacy- Reading and Writing</a:t>
            </a:r>
          </a:p>
          <a:p>
            <a:r>
              <a:rPr lang="en-GB" sz="110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Talking about stories and making connections with events in our own lives or other familiar stories.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Beginning to write simple sentences with a capital letter and full stop.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Describing the characters, events and settings in stories that have been read to them using recently introduced vocabulary.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5824" y="5146910"/>
            <a:ext cx="42919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          </a:t>
            </a:r>
            <a:r>
              <a:rPr lang="en-GB" sz="1100" b="1" u="sng" dirty="0"/>
              <a:t>Mathematics- Numbers and Shape, Space and Measures</a:t>
            </a:r>
          </a:p>
          <a:p>
            <a:r>
              <a:rPr lang="en-GB" sz="110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Exploring addition and subtraction with numbers to 10, using concrete objects, pictorial representations and number lines.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Matching, rotating and manipulating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Composing and decomposing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Automatically recalling (without reference to rhymes, counting or other aids) number bonds up to 5 (including subtraction facts) and some number bonds to 10, including double facts.</a:t>
            </a:r>
          </a:p>
          <a:p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459" y="117150"/>
            <a:ext cx="321484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Understanding the World</a:t>
            </a:r>
          </a:p>
          <a:p>
            <a:r>
              <a:rPr lang="en-GB" sz="1300" dirty="0"/>
              <a:t>This half term we will be…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Identifying common features for different groups of animals, including wild and domestic animals.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Describing how two places are the same or different using simple picture maps, photographs, data and other geographical resources.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0154" y="126784"/>
            <a:ext cx="321033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Expressive Arts and Design</a:t>
            </a:r>
          </a:p>
          <a:p>
            <a:r>
              <a:rPr lang="en-GB" sz="1300" dirty="0"/>
              <a:t>This half term we will be …….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making simple prints using a variety of tools,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drawing or painting a place from observation or imagination.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exploring artwork by famous artists and talk about their likes and dislikes.</a:t>
            </a:r>
          </a:p>
          <a:p>
            <a:endParaRPr lang="en-GB" sz="1300" dirty="0"/>
          </a:p>
          <a:p>
            <a:pPr marL="171450" indent="-171450">
              <a:buFont typeface="Arial" pitchFamily="34" charset="0"/>
              <a:buChar char="•"/>
            </a:pP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5886951" y="2117113"/>
            <a:ext cx="28912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Communication and Language</a:t>
            </a:r>
          </a:p>
          <a:p>
            <a:r>
              <a:rPr lang="en-GB" sz="1200" dirty="0"/>
              <a:t>    This half term we will be…..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Asking relevant scientific question to find out more, explaining how things work and why they might happen.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listening to and talk about selected non-fiction books to develop a deep familiarity with new knowledge and vocabulary.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3402085" y="72145"/>
            <a:ext cx="23102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Physical Development</a:t>
            </a:r>
          </a:p>
          <a:p>
            <a:r>
              <a:rPr lang="en-GB" sz="1300" dirty="0"/>
              <a:t>This half term we will be…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Moving confidently in a range of ways.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/>
              <a:t>developing the foundations of a handwriting style by using a tripod grip.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4155" y="2122191"/>
            <a:ext cx="298510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/>
              <a:t>Personal, Social and Emotional  Development</a:t>
            </a:r>
          </a:p>
          <a:p>
            <a:r>
              <a:rPr lang="en-GB" sz="1100" dirty="0"/>
              <a:t> </a:t>
            </a:r>
            <a:r>
              <a:rPr lang="en-GB" sz="120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Identifying when we (or others) are feeling sad or angry.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Talking about how we feel when we miss people and what we can do to feel better.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Identifying when things are fair or unfair and finding ways to make things fair.</a:t>
            </a:r>
          </a:p>
        </p:txBody>
      </p:sp>
      <p:pic>
        <p:nvPicPr>
          <p:cNvPr id="1040" name="Picture 16" descr="Image result for cartoon penci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80" y="6174154"/>
            <a:ext cx="637989" cy="63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AutoShape 20" descr="Image result for cartoon question mar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AutoShape 22" descr="Image result for cartoon question mar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6" name="Picture 2" descr="Image result for cartoon paintbrush and palett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260" y="-19776"/>
            <a:ext cx="938842" cy="88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3859279" y="38387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7" name="Picture 8" descr="Dear Zoo | Rockaway Toys | Books | Rod Campbell">
            <a:extLst>
              <a:ext uri="{FF2B5EF4-FFF2-40B4-BE49-F238E27FC236}">
                <a16:creationId xmlns:a16="http://schemas.microsoft.com/office/drawing/2014/main" id="{4556CAE2-FCBE-474C-8ECF-6788246B7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61" y="3889749"/>
            <a:ext cx="1102999" cy="110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The Little Red Hen (Keepsake Stories) : Ottolenghi, Carol: Amazon.co.uk:  Books">
            <a:extLst>
              <a:ext uri="{FF2B5EF4-FFF2-40B4-BE49-F238E27FC236}">
                <a16:creationId xmlns:a16="http://schemas.microsoft.com/office/drawing/2014/main" id="{23384ED7-16AB-425F-8DDA-DA3703146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842" y="3889749"/>
            <a:ext cx="1033745" cy="118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Handa's Surprise | Oliver Thomas Nursery School and Children's Centre">
            <a:extLst>
              <a:ext uri="{FF2B5EF4-FFF2-40B4-BE49-F238E27FC236}">
                <a16:creationId xmlns:a16="http://schemas.microsoft.com/office/drawing/2014/main" id="{B34A6382-E317-4F94-A84A-115D8470D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661" y="3886291"/>
            <a:ext cx="955229" cy="123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he Very Hungry Caterpillar, Eric Carle - The Yellow-Lighted Bookshop">
            <a:extLst>
              <a:ext uri="{FF2B5EF4-FFF2-40B4-BE49-F238E27FC236}">
                <a16:creationId xmlns:a16="http://schemas.microsoft.com/office/drawing/2014/main" id="{CBE54DB4-D71A-438D-B5F2-F59862CEF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3" y="3918088"/>
            <a:ext cx="1121469" cy="116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6" descr="A First Book of Animals : Davies, Nicola, Horacek, Petr: Amazon.co.uk: Books">
            <a:extLst>
              <a:ext uri="{FF2B5EF4-FFF2-40B4-BE49-F238E27FC236}">
                <a16:creationId xmlns:a16="http://schemas.microsoft.com/office/drawing/2014/main" id="{88D824BA-F13C-4646-A251-C018C9A08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924" y="3933096"/>
            <a:ext cx="996912" cy="109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08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421200" y="5317858"/>
            <a:ext cx="4536698" cy="1342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56376" y="5313318"/>
            <a:ext cx="1087181" cy="1337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3421200" y="1486723"/>
            <a:ext cx="5615647" cy="3696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530947" y="119534"/>
            <a:ext cx="2773920" cy="13312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545527" y="240042"/>
            <a:ext cx="277780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How animals are different?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0318" y="1528174"/>
            <a:ext cx="3139589" cy="18274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0318" y="5044977"/>
            <a:ext cx="3139589" cy="1615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7759844" y="101918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6517239" y="91917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03405" y="115726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5886950" y="903360"/>
            <a:ext cx="1691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</a:t>
            </a:r>
            <a:endParaRPr lang="en-GB" sz="1200" dirty="0"/>
          </a:p>
        </p:txBody>
      </p:sp>
      <p:sp>
        <p:nvSpPr>
          <p:cNvPr id="30" name="AutoShape 20" descr="Image result for cartoon question mar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AutoShape 22" descr="Image result for cartoon question mar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47" name="Picture 14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70577">
            <a:off x="8267684" y="4177690"/>
            <a:ext cx="738770" cy="80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3179941" y="2470153"/>
            <a:ext cx="2199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+mj-lt"/>
              </a:rPr>
              <a:t>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221001" y="91917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ounded Rectangle 40"/>
          <p:cNvSpPr/>
          <p:nvPr/>
        </p:nvSpPr>
        <p:spPr>
          <a:xfrm>
            <a:off x="2343691" y="106509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9950" y="1531931"/>
            <a:ext cx="3066865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Key Vocabulary- Phonics </a:t>
            </a:r>
          </a:p>
          <a:p>
            <a:endParaRPr lang="en-GB" sz="1100" dirty="0"/>
          </a:p>
          <a:p>
            <a:r>
              <a:rPr lang="en-GB" sz="1100" b="1" u="sng" dirty="0"/>
              <a:t>Blending-</a:t>
            </a:r>
            <a:r>
              <a:rPr lang="en-GB" sz="1100" dirty="0"/>
              <a:t> to pull together individual sounds or </a:t>
            </a:r>
          </a:p>
          <a:p>
            <a:r>
              <a:rPr lang="en-GB" sz="1100" dirty="0"/>
              <a:t>syllables within words.</a:t>
            </a:r>
          </a:p>
          <a:p>
            <a:r>
              <a:rPr lang="en-GB" sz="1100" b="1" u="sng" dirty="0"/>
              <a:t>Segmenting-</a:t>
            </a:r>
            <a:r>
              <a:rPr lang="en-GB" sz="1100" dirty="0"/>
              <a:t> breaking words down into individual </a:t>
            </a:r>
          </a:p>
          <a:p>
            <a:r>
              <a:rPr lang="en-GB" sz="1100" dirty="0"/>
              <a:t>sounds or syllables.</a:t>
            </a:r>
          </a:p>
          <a:p>
            <a:r>
              <a:rPr lang="en-GB" sz="1100" b="1" u="sng" dirty="0"/>
              <a:t>Phoneme-</a:t>
            </a:r>
            <a:r>
              <a:rPr lang="en-GB" sz="1100" dirty="0"/>
              <a:t> The smallest unit of sound. A sound a </a:t>
            </a:r>
          </a:p>
          <a:p>
            <a:r>
              <a:rPr lang="en-GB" sz="1100" dirty="0"/>
              <a:t>letter makes. </a:t>
            </a:r>
          </a:p>
          <a:p>
            <a:r>
              <a:rPr lang="en-GB" sz="1100" b="1" u="sng" dirty="0"/>
              <a:t>Grapheme</a:t>
            </a:r>
            <a:r>
              <a:rPr lang="en-GB" sz="1100" dirty="0"/>
              <a:t>- a way of writing down a phoneme.</a:t>
            </a: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100" dirty="0"/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50317" y="3408835"/>
            <a:ext cx="3139589" cy="1532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993" y="3354150"/>
            <a:ext cx="3021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Vocabulary- Maths</a:t>
            </a:r>
          </a:p>
          <a:p>
            <a:endParaRPr lang="en-GB" sz="1200" dirty="0"/>
          </a:p>
          <a:p>
            <a:r>
              <a:rPr lang="en-GB" sz="1200" dirty="0"/>
              <a:t>Addition, subtraction, number bonds, subitising, doubles, pattern, repeat, forwards, backwards, up, down, triangle, rectangle, square, circle, more, less, whole, part, greater than, fewer.</a:t>
            </a:r>
          </a:p>
          <a:p>
            <a:endParaRPr lang="en-GB" sz="1100" dirty="0"/>
          </a:p>
          <a:p>
            <a:r>
              <a:rPr lang="en-GB" sz="11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565" y="5068910"/>
            <a:ext cx="306792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Animal Safari topic words:  </a:t>
            </a:r>
          </a:p>
          <a:p>
            <a:r>
              <a:rPr lang="en-GB" sz="1200" dirty="0"/>
              <a:t>Safari, zoo, animals, pets, reptile, mammal, bird, eggs, scaly, mammal, bird, fur, feathers, beak, claws, teeth, carnivore, meat, herbivore, plants, omnivore, brave, resilient, Africa, Australia, lion, koala, endangered, extinct, conservation, camouflage, wildlife, rainforest, desert, polar, pattern, spot, stripe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3193" y="5337894"/>
            <a:ext cx="4530407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Supporting learning at home: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Daily reading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Sound sheets- rehearsing letter formation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>
                <a:hlinkClick r:id="rId5"/>
              </a:rPr>
              <a:t>http://www.bbc.co.uk/schools/scienceclips/ages/5_6/science_5_6.shtml</a:t>
            </a:r>
            <a:endParaRPr lang="en-GB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 </a:t>
            </a:r>
            <a:r>
              <a:rPr lang="en-GB" sz="1100" dirty="0">
                <a:hlinkClick r:id="rId6"/>
              </a:rPr>
              <a:t>http://www.phonicsplay.co.uk/</a:t>
            </a:r>
            <a:r>
              <a:rPr lang="en-GB" sz="1100" dirty="0"/>
              <a:t>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 err="1"/>
              <a:t>Cbeebies</a:t>
            </a:r>
            <a:r>
              <a:rPr lang="en-GB" sz="1100" dirty="0"/>
              <a:t>- Number blocks &amp; Alpha blocks </a:t>
            </a:r>
          </a:p>
          <a:p>
            <a:r>
              <a:rPr lang="en-GB" sz="11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98284" y="5696606"/>
            <a:ext cx="122600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Please keep PE kits in school. They will be returned at the end of each half term for washing.</a:t>
            </a:r>
          </a:p>
        </p:txBody>
      </p:sp>
      <p:pic>
        <p:nvPicPr>
          <p:cNvPr id="14" name="Picture 2" descr="Image result for cartoon children doing P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176" y="5373005"/>
            <a:ext cx="495400" cy="35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449068" y="1535622"/>
            <a:ext cx="55300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Home Learning Challenges </a:t>
            </a:r>
          </a:p>
          <a:p>
            <a:r>
              <a:rPr lang="en-GB" sz="1100" dirty="0"/>
              <a:t>Select from the list below the activities that you would like to do as your home learning </a:t>
            </a:r>
          </a:p>
          <a:p>
            <a:r>
              <a:rPr lang="en-GB" sz="1100" dirty="0"/>
              <a:t>challenges. You can present your challenges in any way. Have fun and be creative.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67944" y="2282137"/>
            <a:ext cx="1368152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4006267" y="3318700"/>
            <a:ext cx="1420530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752020" y="4191019"/>
            <a:ext cx="1368152" cy="929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811859" y="2282136"/>
            <a:ext cx="1368152" cy="812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6457719" y="4260224"/>
            <a:ext cx="1460796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7109713" y="3318701"/>
            <a:ext cx="1368152" cy="714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813412" y="2282137"/>
            <a:ext cx="20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 </a:t>
            </a:r>
          </a:p>
          <a:p>
            <a:endParaRPr lang="en-GB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9420" y="2248163"/>
            <a:ext cx="14347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Spotted on Safari</a:t>
            </a:r>
          </a:p>
          <a:p>
            <a:r>
              <a:rPr lang="en-GB" sz="1000" dirty="0"/>
              <a:t>Draw a picture of your favourite safari animal. Which words can you use to describe it?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08790" y="4288325"/>
            <a:ext cx="148807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u="sng" dirty="0"/>
              <a:t>Banging Beats</a:t>
            </a:r>
          </a:p>
          <a:p>
            <a:r>
              <a:rPr lang="en-GB" sz="900" dirty="0"/>
              <a:t>Using pots and pans with wooden spoons, try banging your own beat. Can your family/friends join in?</a:t>
            </a:r>
          </a:p>
          <a:p>
            <a:endParaRPr lang="en-GB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3932093" y="3333194"/>
            <a:ext cx="16172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u="sng" dirty="0"/>
              <a:t>Model Animals</a:t>
            </a:r>
          </a:p>
          <a:p>
            <a:r>
              <a:rPr lang="en-GB" sz="900" dirty="0"/>
              <a:t> Using junk modelling, make your favourite safari animal. Which features do you need to remember?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13076" y="4144171"/>
            <a:ext cx="1460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u="sng" dirty="0"/>
              <a:t>Safari Small World</a:t>
            </a:r>
          </a:p>
          <a:p>
            <a:r>
              <a:rPr lang="en-GB" sz="900" dirty="0"/>
              <a:t>Using a tray/old box, collect natural objects from outside and make a safari landscape. Which animals might you add?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82994" y="2274220"/>
            <a:ext cx="14230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Safari at Home</a:t>
            </a:r>
          </a:p>
          <a:p>
            <a:r>
              <a:rPr lang="en-GB" sz="1000" dirty="0"/>
              <a:t>Visit your garden or a park. Make a list of the animals you can spot.</a:t>
            </a:r>
          </a:p>
          <a:p>
            <a:endParaRPr lang="en-GB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7076334" y="3317968"/>
            <a:ext cx="14349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u="sng" dirty="0"/>
              <a:t>Researching Reader</a:t>
            </a:r>
          </a:p>
          <a:p>
            <a:r>
              <a:rPr lang="en-GB" sz="900" dirty="0"/>
              <a:t>Use a book from home or visit a library. What new facts can you learn about animals?</a:t>
            </a:r>
          </a:p>
        </p:txBody>
      </p:sp>
      <p:pic>
        <p:nvPicPr>
          <p:cNvPr id="1030" name="Picture 6" descr="Image result for cartoon thinking hat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431" y="2631399"/>
            <a:ext cx="1010883" cy="148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8232004" y="2731763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3652809" y="3758701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7918515" y="4684975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4355976" y="4695616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3674335" y="2705107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8566248" y="3771657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cartoon number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3071">
            <a:off x="2555857" y="3267987"/>
            <a:ext cx="982458" cy="54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8" descr="Dear Zoo | Rockaway Toys | Books | Rod Campbell">
            <a:extLst>
              <a:ext uri="{FF2B5EF4-FFF2-40B4-BE49-F238E27FC236}">
                <a16:creationId xmlns:a16="http://schemas.microsoft.com/office/drawing/2014/main" id="{049D98A5-1117-4168-94C0-1F3801C4E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9" y="253598"/>
            <a:ext cx="1033721" cy="103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0" descr="The Little Red Hen (Keepsake Stories) : Ottolenghi, Carol: Amazon.co.uk:  Books">
            <a:extLst>
              <a:ext uri="{FF2B5EF4-FFF2-40B4-BE49-F238E27FC236}">
                <a16:creationId xmlns:a16="http://schemas.microsoft.com/office/drawing/2014/main" id="{D3762543-6207-4C5F-86BA-250DE4C72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359" y="182873"/>
            <a:ext cx="974954" cy="111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2" descr="Handa's Surprise | Oliver Thomas Nursery School and Children's Centre">
            <a:extLst>
              <a:ext uri="{FF2B5EF4-FFF2-40B4-BE49-F238E27FC236}">
                <a16:creationId xmlns:a16="http://schemas.microsoft.com/office/drawing/2014/main" id="{9AFCB47C-31D8-4F2B-9D4C-D8C5FA5F0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997" y="149801"/>
            <a:ext cx="955229" cy="123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4" descr="The Very Hungry Caterpillar, Eric Carle - The Yellow-Lighted Bookshop">
            <a:extLst>
              <a:ext uri="{FF2B5EF4-FFF2-40B4-BE49-F238E27FC236}">
                <a16:creationId xmlns:a16="http://schemas.microsoft.com/office/drawing/2014/main" id="{5E3897FB-3198-4811-AF82-F150A4C0B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829" y="182873"/>
            <a:ext cx="1084278" cy="1127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6" descr="A First Book of Animals : Davies, Nicola, Horacek, Petr: Amazon.co.uk: Books">
            <a:extLst>
              <a:ext uri="{FF2B5EF4-FFF2-40B4-BE49-F238E27FC236}">
                <a16:creationId xmlns:a16="http://schemas.microsoft.com/office/drawing/2014/main" id="{064927DC-A862-433B-ADF7-1F07C589F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190" y="169555"/>
            <a:ext cx="1017890" cy="111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50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df4202-7d72-4963-97b2-606acafd052a" xsi:nil="true"/>
    <lcf76f155ced4ddcb4097134ff3c332f xmlns="5bd06163-20c3-479d-9faf-2e7bba9370f9">
      <Terms xmlns="http://schemas.microsoft.com/office/infopath/2007/PartnerControls"/>
    </lcf76f155ced4ddcb4097134ff3c332f>
    <MediaLengthInSeconds xmlns="5bd06163-20c3-479d-9faf-2e7bba9370f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B4DCC9BF58CF49B510C7147B61307B" ma:contentTypeVersion="13" ma:contentTypeDescription="Create a new document." ma:contentTypeScope="" ma:versionID="f468496a37512b84352a128c491ab225">
  <xsd:schema xmlns:xsd="http://www.w3.org/2001/XMLSchema" xmlns:xs="http://www.w3.org/2001/XMLSchema" xmlns:p="http://schemas.microsoft.com/office/2006/metadata/properties" xmlns:ns2="5bd06163-20c3-479d-9faf-2e7bba9370f9" xmlns:ns3="64df4202-7d72-4963-97b2-606acafd052a" targetNamespace="http://schemas.microsoft.com/office/2006/metadata/properties" ma:root="true" ma:fieldsID="3b8af5597b087e1a5a6687b24ba017f2" ns2:_="" ns3:_="">
    <xsd:import namespace="5bd06163-20c3-479d-9faf-2e7bba9370f9"/>
    <xsd:import namespace="64df4202-7d72-4963-97b2-606acafd0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d06163-20c3-479d-9faf-2e7bba9370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a3a86a1-ad49-4381-ac46-bbecd32f60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f4202-7d72-4963-97b2-606acafd0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76aeac9-cf24-4535-9e60-0be1edca33c5}" ma:internalName="TaxCatchAll" ma:showField="CatchAllData" ma:web="64df4202-7d72-4963-97b2-606acafd0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69C14E-844E-4598-B285-A5AA2387A0C6}">
  <ds:schemaRefs>
    <ds:schemaRef ds:uri="http://schemas.microsoft.com/office/2006/metadata/properties"/>
    <ds:schemaRef ds:uri="http://schemas.microsoft.com/office/infopath/2007/PartnerControls"/>
    <ds:schemaRef ds:uri="64df4202-7d72-4963-97b2-606acafd052a"/>
    <ds:schemaRef ds:uri="5bd06163-20c3-479d-9faf-2e7bba9370f9"/>
  </ds:schemaRefs>
</ds:datastoreItem>
</file>

<file path=customXml/itemProps2.xml><?xml version="1.0" encoding="utf-8"?>
<ds:datastoreItem xmlns:ds="http://schemas.openxmlformats.org/officeDocument/2006/customXml" ds:itemID="{2984CF8A-A5C7-4F86-8E24-72C3ABD3AC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0E4D5-622D-4C27-B466-1C86F8E3E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d06163-20c3-479d-9faf-2e7bba9370f9"/>
    <ds:schemaRef ds:uri="64df4202-7d72-4963-97b2-606acafd0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4316</TotalTime>
  <Words>805</Words>
  <Application>Microsoft Office PowerPoint</Application>
  <PresentationFormat>On-screen Show (4:3)</PresentationFormat>
  <Paragraphs>83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John</dc:creator>
  <cp:lastModifiedBy>Krisztina Molnar</cp:lastModifiedBy>
  <cp:revision>86</cp:revision>
  <cp:lastPrinted>2018-09-05T13:21:44Z</cp:lastPrinted>
  <dcterms:created xsi:type="dcterms:W3CDTF">2016-12-14T14:58:46Z</dcterms:created>
  <dcterms:modified xsi:type="dcterms:W3CDTF">2024-12-13T11:30:23Z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0x01010009B4DCC9BF58CF49B510C7147B61307B</vt:lpwstr>
  </property>
  <property fmtid="{D5CDD505-2E9C-101B-9397-08002B2CF9AE}" pid="3" name="Order">
    <vt:r8>299200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