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8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CCB9D-25BC-413C-B5D0-E99A17548AD3}" v="4" dt="2025-09-09T07:13:4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E617-1492-4875-9921-C2A998044776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FEC5-894B-4399-B71B-463DEEECC5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75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22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27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69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1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9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1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53E8-EB40-4314-8B15-50ADFD074725}" type="datetimeFigureOut">
              <a:rPr lang="en-GB" smtClean="0"/>
              <a:t>09/09/2025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5E87-B086-44E4-B507-9C98EB3650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7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8640960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A8053C3-43C7-4F3C-97E2-87ADAFDBD3C5}"/>
              </a:ext>
            </a:extLst>
          </p:cNvPr>
          <p:cNvSpPr/>
          <p:nvPr/>
        </p:nvSpPr>
        <p:spPr>
          <a:xfrm>
            <a:off x="515420" y="1266092"/>
            <a:ext cx="8198478" cy="502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31640" y="7245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4" descr="Oaktree Web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78" y="52362"/>
            <a:ext cx="750276" cy="7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3287" y="138768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dirty="0">
              <a:latin typeface="CCW Cursive Writing 1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143" y="79825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Ravie" pitchFamily="82" charset="0"/>
              </a:rPr>
              <a:t>The Nursery Team</a:t>
            </a:r>
          </a:p>
        </p:txBody>
      </p:sp>
      <p:pic>
        <p:nvPicPr>
          <p:cNvPr id="1028" name="Picture 4" descr="T:\Coronavirus\Phased opening\Transition Resources for Parents and Children\Photos May 2020\Juliet 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44" y="445285"/>
            <a:ext cx="782854" cy="7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288279" y="569586"/>
            <a:ext cx="1642765" cy="542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Mrs Larsen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Deputy Headteacher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38C212-0F88-461B-BF4B-E070C16072AF}"/>
              </a:ext>
            </a:extLst>
          </p:cNvPr>
          <p:cNvSpPr/>
          <p:nvPr/>
        </p:nvSpPr>
        <p:spPr>
          <a:xfrm>
            <a:off x="1128018" y="569586"/>
            <a:ext cx="1642765" cy="534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Mrs Spires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Executive Headteacher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F3B048-926B-4C09-A1AE-02640996096E}"/>
              </a:ext>
            </a:extLst>
          </p:cNvPr>
          <p:cNvSpPr/>
          <p:nvPr/>
        </p:nvSpPr>
        <p:spPr>
          <a:xfrm>
            <a:off x="2028423" y="3763310"/>
            <a:ext cx="1075179" cy="1475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05B610-79C8-4BBC-BF19-79DBA4E62573}"/>
              </a:ext>
            </a:extLst>
          </p:cNvPr>
          <p:cNvSpPr/>
          <p:nvPr/>
        </p:nvSpPr>
        <p:spPr>
          <a:xfrm>
            <a:off x="1744629" y="5314709"/>
            <a:ext cx="1642765" cy="480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Miss Bright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Support Staff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128D6D-9892-46CF-9B29-EF741EDC1CFA}"/>
              </a:ext>
            </a:extLst>
          </p:cNvPr>
          <p:cNvSpPr/>
          <p:nvPr/>
        </p:nvSpPr>
        <p:spPr>
          <a:xfrm>
            <a:off x="797263" y="1366484"/>
            <a:ext cx="1231160" cy="1487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3DA3CE3-2A38-4EEA-A8F7-740F6E5633F4}"/>
              </a:ext>
            </a:extLst>
          </p:cNvPr>
          <p:cNvSpPr/>
          <p:nvPr/>
        </p:nvSpPr>
        <p:spPr>
          <a:xfrm>
            <a:off x="602622" y="2930020"/>
            <a:ext cx="1642765" cy="480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Mrs Molnar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EYFS Leader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644822-58A9-4866-9A59-456E2958B3A0}"/>
              </a:ext>
            </a:extLst>
          </p:cNvPr>
          <p:cNvSpPr/>
          <p:nvPr/>
        </p:nvSpPr>
        <p:spPr>
          <a:xfrm>
            <a:off x="3959931" y="1589525"/>
            <a:ext cx="1224137" cy="1475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8D868FE-DEA8-44CC-A43A-8B88D743D181}"/>
              </a:ext>
            </a:extLst>
          </p:cNvPr>
          <p:cNvSpPr/>
          <p:nvPr/>
        </p:nvSpPr>
        <p:spPr>
          <a:xfrm>
            <a:off x="3750616" y="3163478"/>
            <a:ext cx="1642765" cy="480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Mrs Knight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Nursery Lead</a:t>
            </a:r>
          </a:p>
        </p:txBody>
      </p:sp>
      <p:pic>
        <p:nvPicPr>
          <p:cNvPr id="40" name="Picture 2" descr="Image preview">
            <a:extLst>
              <a:ext uri="{FF2B5EF4-FFF2-40B4-BE49-F238E27FC236}">
                <a16:creationId xmlns:a16="http://schemas.microsoft.com/office/drawing/2014/main" id="{41C7F4F6-F212-4C89-9743-EBFD9468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0" y="469179"/>
            <a:ext cx="545959" cy="7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1C4893-774B-42F2-A5D0-DABCDF15A0A7}"/>
              </a:ext>
            </a:extLst>
          </p:cNvPr>
          <p:cNvPicPr/>
          <p:nvPr/>
        </p:nvPicPr>
        <p:blipFill rotWithShape="1">
          <a:blip r:embed="rId5"/>
          <a:srcRect l="43708" t="38424" r="46820" b="35271"/>
          <a:stretch/>
        </p:blipFill>
        <p:spPr bwMode="auto">
          <a:xfrm>
            <a:off x="2133569" y="3870437"/>
            <a:ext cx="893826" cy="1261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E8265E-7B4E-452B-8FE8-A837230C60D3}"/>
              </a:ext>
            </a:extLst>
          </p:cNvPr>
          <p:cNvPicPr/>
          <p:nvPr/>
        </p:nvPicPr>
        <p:blipFill rotWithShape="1">
          <a:blip r:embed="rId6">
            <a:grayscl/>
          </a:blip>
          <a:srcRect l="16785" t="26381" r="51972" b="31242"/>
          <a:stretch/>
        </p:blipFill>
        <p:spPr bwMode="auto">
          <a:xfrm>
            <a:off x="4013978" y="1686450"/>
            <a:ext cx="1116040" cy="1336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4268B2D-A3FD-4707-B75A-C5B6F8A3CDD9}"/>
              </a:ext>
            </a:extLst>
          </p:cNvPr>
          <p:cNvSpPr/>
          <p:nvPr/>
        </p:nvSpPr>
        <p:spPr>
          <a:xfrm>
            <a:off x="6288279" y="3777253"/>
            <a:ext cx="1000951" cy="1475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ED907D-96B2-4A56-9162-0140D2C03201}"/>
              </a:ext>
            </a:extLst>
          </p:cNvPr>
          <p:cNvSpPr/>
          <p:nvPr/>
        </p:nvSpPr>
        <p:spPr>
          <a:xfrm>
            <a:off x="6038918" y="5314709"/>
            <a:ext cx="1642765" cy="480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Mrs Preston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Support Staff</a:t>
            </a:r>
          </a:p>
        </p:txBody>
      </p:sp>
      <p:pic>
        <p:nvPicPr>
          <p:cNvPr id="26" name="Picture 25" descr="C:\Users\jlarsen\Downloads\20240619_071856.jpg">
            <a:extLst>
              <a:ext uri="{FF2B5EF4-FFF2-40B4-BE49-F238E27FC236}">
                <a16:creationId xmlns:a16="http://schemas.microsoft.com/office/drawing/2014/main" id="{A7E07383-0565-4EE7-BDF6-FDBE41D7E6D5}"/>
              </a:ext>
            </a:extLst>
          </p:cNvPr>
          <p:cNvPicPr/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195" y="1618346"/>
            <a:ext cx="1345403" cy="99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A29F0-1203-D371-919A-A6123B10CF6C}"/>
              </a:ext>
            </a:extLst>
          </p:cNvPr>
          <p:cNvPicPr/>
          <p:nvPr/>
        </p:nvPicPr>
        <p:blipFill rotWithShape="1">
          <a:blip r:embed="rId9">
            <a:grayscl/>
          </a:blip>
          <a:srcRect t="11688"/>
          <a:stretch/>
        </p:blipFill>
        <p:spPr>
          <a:xfrm>
            <a:off x="6317500" y="3835250"/>
            <a:ext cx="942507" cy="12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4DCC9BF58CF49B510C7147B61307B" ma:contentTypeVersion="13" ma:contentTypeDescription="Create a new document." ma:contentTypeScope="" ma:versionID="fe8b203e15a80c081765e13d2d8c280d">
  <xsd:schema xmlns:xsd="http://www.w3.org/2001/XMLSchema" xmlns:xs="http://www.w3.org/2001/XMLSchema" xmlns:p="http://schemas.microsoft.com/office/2006/metadata/properties" xmlns:ns2="5bd06163-20c3-479d-9faf-2e7bba9370f9" xmlns:ns3="64df4202-7d72-4963-97b2-606acafd052a" targetNamespace="http://schemas.microsoft.com/office/2006/metadata/properties" ma:root="true" ma:fieldsID="0647c0f727b0435c47989f3853a06a1a" ns2:_="" ns3:_="">
    <xsd:import namespace="5bd06163-20c3-479d-9faf-2e7bba9370f9"/>
    <xsd:import namespace="64df4202-7d72-4963-97b2-606acafd0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06163-20c3-479d-9faf-2e7bba937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a3a86a1-ad49-4381-ac46-bbecd32f6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f4202-7d72-4963-97b2-606acafd052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387f87d-ccf3-4fee-b39d-ba257e0418ea}" ma:internalName="TaxCatchAll" ma:showField="CatchAllData" ma:web="64df4202-7d72-4963-97b2-606acafd0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f4202-7d72-4963-97b2-606acafd052a" xsi:nil="true"/>
    <lcf76f155ced4ddcb4097134ff3c332f xmlns="5bd06163-20c3-479d-9faf-2e7bba9370f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16D2E9-32CC-43AA-B716-A4B9A3776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06163-20c3-479d-9faf-2e7bba9370f9"/>
    <ds:schemaRef ds:uri="64df4202-7d72-4963-97b2-606acafd0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7239D-E29C-42B8-B9DC-CEC01EED511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64df4202-7d72-4963-97b2-606acafd052a"/>
    <ds:schemaRef ds:uri="5bd06163-20c3-479d-9faf-2e7bba9370f9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0F6542-9763-4EBD-B181-7BD50DAF4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CCW Cursive Writing 12</vt:lpstr>
      <vt:lpstr>Ravie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John</dc:creator>
  <cp:lastModifiedBy>Juliet Larsen</cp:lastModifiedBy>
  <cp:revision>217</cp:revision>
  <cp:lastPrinted>2022-10-11T11:18:55Z</cp:lastPrinted>
  <dcterms:created xsi:type="dcterms:W3CDTF">2017-07-11T13:54:52Z</dcterms:created>
  <dcterms:modified xsi:type="dcterms:W3CDTF">2025-09-09T07:25:50Z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0x01010009B4DCC9BF58CF49B510C7147B61307B</vt:lpwstr>
  </property>
  <property fmtid="{D5CDD505-2E9C-101B-9397-08002B2CF9AE}" pid="3" name="Order">
    <vt:r8>37000</vt:r8>
  </property>
  <property fmtid="{D5CDD505-2E9C-101B-9397-08002B2CF9AE}" pid="4" name="MediaServiceImageTags">
    <vt:lpwstr/>
  </property>
</Properties>
</file>